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5"/>
  </p:notesMasterIdLst>
  <p:sldIdLst>
    <p:sldId id="257" r:id="rId2"/>
    <p:sldId id="258" r:id="rId3"/>
    <p:sldId id="256" r:id="rId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33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10" d="100"/>
          <a:sy n="110" d="100"/>
        </p:scale>
        <p:origin x="-1692" y="-90"/>
      </p:cViewPr>
      <p:guideLst>
        <p:guide orient="horz" pos="2160"/>
        <p:guide pos="2880"/>
      </p:guideLst>
    </p:cSldViewPr>
  </p:slideViewPr>
  <p:outlineViewPr>
    <p:cViewPr>
      <p:scale>
        <a:sx n="33" d="100"/>
        <a:sy n="33" d="100"/>
      </p:scale>
      <p:origin x="0" y="15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9D085F-9EFE-4CE5-8CCC-6D251187314A}" type="datetimeFigureOut">
              <a:rPr lang="ru-RU"/>
              <a:pPr>
                <a:defRPr/>
              </a:pPr>
              <a:t>13.04.2017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A5CFF6-F843-4629-897E-CCEDADA9742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3D77EF75-5734-46C6-97AD-9DA647D9012A}" type="datetimeFigureOut">
              <a:rPr lang="ru-RU" smtClean="0"/>
              <a:pPr>
                <a:defRPr/>
              </a:pPr>
              <a:t>13.04.2017</a:t>
            </a:fld>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90BCD80E-C451-401C-8F90-94F8F6617FC8}"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E3C58ED-1CF3-44A5-B65F-1B0896D3EBFD}" type="datetimeFigureOut">
              <a:rPr lang="ru-RU" smtClean="0"/>
              <a:pPr>
                <a:defRPr/>
              </a:pPr>
              <a:t>13.04.2017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27CA073-300E-4062-BBF1-EA30796555CD}"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70B9E-AB64-4229-81AF-D6063760F940}" type="datetimeFigureOut">
              <a:rPr lang="ru-RU" smtClean="0"/>
              <a:pPr>
                <a:defRPr/>
              </a:pPr>
              <a:t>13.04.2017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F8B2F93-21F3-4D16-B94A-538F43818398}"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962281B7-4F1A-4FF0-8E97-AE754192FD89}" type="datetimeFigureOut">
              <a:rPr lang="ru-RU" smtClean="0"/>
              <a:pPr>
                <a:defRPr/>
              </a:pPr>
              <a:t>13.04.2017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09A1755-A722-4BD5-927A-982AD6DFA39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79C8A7D-AD84-484C-BD46-7BF16C0759CA}" type="datetimeFigureOut">
              <a:rPr lang="ru-RU" smtClean="0"/>
              <a:pPr>
                <a:defRPr/>
              </a:pPr>
              <a:t>13.04.2017</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D9B49DF2-49E0-43B9-A6A7-CDDB314EA9F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0E0B23C-E52E-417F-BFC1-8BEB4D7D8D15}" type="datetimeFigureOut">
              <a:rPr lang="ru-RU" smtClean="0"/>
              <a:pPr>
                <a:defRPr/>
              </a:pPr>
              <a:t>13.04.2017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4B1BB43-773D-4B3E-8B58-8EFF23965324}"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48423FA1-169E-4B89-AD69-8A9AFAA74A91}" type="datetimeFigureOut">
              <a:rPr lang="ru-RU" smtClean="0"/>
              <a:pPr>
                <a:defRPr/>
              </a:pPr>
              <a:t>13.04.2017</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7F5D8328-B48E-4290-ADD5-3899E671BEF1}"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9D30CDC-8759-4FFC-98BB-3BACEDEE5182}" type="datetimeFigureOut">
              <a:rPr lang="ru-RU" smtClean="0"/>
              <a:pPr>
                <a:defRPr/>
              </a:pPr>
              <a:t>13.04.2017</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8F1C225-31A4-4CF4-A6C4-36E16315DE7A}"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F7238230-D95D-4B33-A70B-0B91A0DF96E2}" type="datetimeFigureOut">
              <a:rPr lang="ru-RU" smtClean="0"/>
              <a:pPr>
                <a:defRPr/>
              </a:pPr>
              <a:t>13.04.2017</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46B6215-057A-4441-9E73-6FAAE41EBBB1}"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EF77F25-E20D-45C0-9AA6-44DA9B6D3BF0}" type="datetimeFigureOut">
              <a:rPr lang="ru-RU" smtClean="0"/>
              <a:pPr>
                <a:defRPr/>
              </a:pPr>
              <a:t>13.04.2017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8F7DB56-4812-47CD-AF27-E6E1B2E6310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C3AAF5EC-9DA6-4A91-9F30-C7D9D4296F4F}" type="datetimeFigureOut">
              <a:rPr lang="ru-RU" smtClean="0"/>
              <a:pPr>
                <a:defRPr/>
              </a:pPr>
              <a:t>13.04.2017</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572F4A1-189D-434B-B602-06F597C41DF3}"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A79C8A7D-AD84-484C-BD46-7BF16C0759CA}" type="datetimeFigureOut">
              <a:rPr lang="ru-RU" smtClean="0"/>
              <a:pPr>
                <a:defRPr/>
              </a:pPr>
              <a:t>13.04.2017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9B49DF2-49E0-43B9-A6A7-CDDB314EA9F5}"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nevseoboi.com.ua/uploads/posts/2011-03/1300125862_wallpapers-by-rokott007-419_nevseoboi.com.u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4" name="Picture 12" descr="C:\Users\Ольга\Desktop\Презентация\Эмблема 25.01 (ср.эмблема МЧС) .png"/>
          <p:cNvPicPr>
            <a:picLocks noChangeAspect="1" noChangeArrowheads="1"/>
          </p:cNvPicPr>
          <p:nvPr/>
        </p:nvPicPr>
        <p:blipFill>
          <a:blip r:embed="rId3" cstate="print"/>
          <a:srcRect/>
          <a:stretch>
            <a:fillRect/>
          </a:stretch>
        </p:blipFill>
        <p:spPr bwMode="auto">
          <a:xfrm>
            <a:off x="395536" y="0"/>
            <a:ext cx="726815" cy="980728"/>
          </a:xfrm>
          <a:prstGeom prst="rect">
            <a:avLst/>
          </a:prstGeom>
          <a:noFill/>
          <a:ln w="9525">
            <a:noFill/>
            <a:miter lim="800000"/>
            <a:headEnd/>
            <a:tailEnd/>
          </a:ln>
        </p:spPr>
      </p:pic>
      <p:sp>
        <p:nvSpPr>
          <p:cNvPr id="11269" name="Прямоугольник 4"/>
          <p:cNvSpPr>
            <a:spLocks noChangeArrowheads="1"/>
          </p:cNvSpPr>
          <p:nvPr/>
        </p:nvSpPr>
        <p:spPr bwMode="auto">
          <a:xfrm>
            <a:off x="1187624" y="116632"/>
            <a:ext cx="6624736" cy="830997"/>
          </a:xfrm>
          <a:prstGeom prst="rect">
            <a:avLst/>
          </a:prstGeom>
          <a:noFill/>
          <a:ln w="9525">
            <a:noFill/>
            <a:miter lim="800000"/>
            <a:headEnd/>
            <a:tailEnd/>
          </a:ln>
        </p:spPr>
        <p:txBody>
          <a:bodyPr wrap="square">
            <a:spAutoFit/>
          </a:bodyPr>
          <a:lstStyle/>
          <a:p>
            <a:pPr algn="ctr">
              <a:defRPr/>
            </a:pPr>
            <a:r>
              <a:rPr lang="ru-RU" sz="2400" b="1" dirty="0" smtClean="0">
                <a:latin typeface="+mj-lt"/>
              </a:rPr>
              <a:t>КАНДИДАТЫ ДЛЯ ПРИЗНАНИЯ</a:t>
            </a:r>
          </a:p>
          <a:p>
            <a:pPr algn="ctr">
              <a:defRPr/>
            </a:pPr>
            <a:r>
              <a:rPr lang="ru-RU" sz="2400" b="1" dirty="0" smtClean="0">
                <a:latin typeface="+mj-lt"/>
              </a:rPr>
              <a:t>ПОЧЕТНЫМИ ВЕТЕРАНАМИ ИНСТИТУТА</a:t>
            </a:r>
          </a:p>
        </p:txBody>
      </p:sp>
      <p:sp>
        <p:nvSpPr>
          <p:cNvPr id="8" name="TextBox 7"/>
          <p:cNvSpPr txBox="1"/>
          <p:nvPr/>
        </p:nvSpPr>
        <p:spPr>
          <a:xfrm>
            <a:off x="395536" y="5877272"/>
            <a:ext cx="3816424" cy="830997"/>
          </a:xfrm>
          <a:prstGeom prst="rect">
            <a:avLst/>
          </a:prstGeom>
          <a:noFill/>
        </p:spPr>
        <p:txBody>
          <a:bodyPr wrap="square" rtlCol="0">
            <a:spAutoFit/>
          </a:bodyPr>
          <a:lstStyle/>
          <a:p>
            <a:pPr algn="ctr"/>
            <a:r>
              <a:rPr lang="ru-RU" sz="2400" b="1" dirty="0" smtClean="0"/>
              <a:t>АГРАШЕНКОВ Александр Тихонович</a:t>
            </a:r>
            <a:endParaRPr lang="ru-RU" dirty="0"/>
          </a:p>
        </p:txBody>
      </p:sp>
      <p:pic>
        <p:nvPicPr>
          <p:cNvPr id="11" name="Рисунок 10" descr="E:\графические изображения\ИЗОБРАЖЕНИЯ\знак Ветеран института\ветеран института.png"/>
          <p:cNvPicPr/>
          <p:nvPr/>
        </p:nvPicPr>
        <p:blipFill>
          <a:blip r:embed="rId4" cstate="print"/>
          <a:srcRect/>
          <a:stretch>
            <a:fillRect/>
          </a:stretch>
        </p:blipFill>
        <p:spPr bwMode="auto">
          <a:xfrm>
            <a:off x="8100392" y="116632"/>
            <a:ext cx="706760" cy="108012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83568" y="1196752"/>
            <a:ext cx="3168352" cy="4671662"/>
          </a:xfrm>
          <a:prstGeom prst="rect">
            <a:avLst/>
          </a:prstGeom>
          <a:noFill/>
          <a:ln w="9525">
            <a:noFill/>
            <a:miter lim="800000"/>
            <a:headEnd/>
            <a:tailEnd/>
          </a:ln>
          <a:effectLst/>
        </p:spPr>
      </p:pic>
      <p:sp>
        <p:nvSpPr>
          <p:cNvPr id="9" name="TextBox 8"/>
          <p:cNvSpPr txBox="1"/>
          <p:nvPr/>
        </p:nvSpPr>
        <p:spPr>
          <a:xfrm>
            <a:off x="4139952" y="1340768"/>
            <a:ext cx="4248472" cy="4524315"/>
          </a:xfrm>
          <a:prstGeom prst="rect">
            <a:avLst/>
          </a:prstGeom>
          <a:noFill/>
        </p:spPr>
        <p:txBody>
          <a:bodyPr wrap="square" rtlCol="0">
            <a:spAutoFit/>
          </a:bodyPr>
          <a:lstStyle/>
          <a:p>
            <a:r>
              <a:rPr lang="ru-RU" dirty="0" smtClean="0"/>
              <a:t>Александр Тихонович служил в Свердловском пожарно-техническом училище МВД России с 1957 по 1995 год. Прошел путь от курсанта до заместителя начальника училища.</a:t>
            </a:r>
          </a:p>
          <a:p>
            <a:r>
              <a:rPr lang="ru-RU" dirty="0" smtClean="0"/>
              <a:t>После выхода на заслуженный отдых остался в учебном заведении для дальнейшей работы. Является председателем ветеранской организации института. За период службы неоднократно поощрялся. Награжден медалями «Ветеран труда», «Патриот России», «За безупречную службу» трех степеней, почетным знаком МЧС России «Ветеран МЧС России» и другими.</a:t>
            </a:r>
            <a:endParaRPr lang="ru-RU"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nevseoboi.com.ua/uploads/posts/2011-03/1300125862_wallpapers-by-rokott007-419_nevseoboi.com.u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4" name="Picture 12" descr="C:\Users\Ольга\Desktop\Презентация\Эмблема 25.01 (ср.эмблема МЧС) .png"/>
          <p:cNvPicPr>
            <a:picLocks noChangeAspect="1" noChangeArrowheads="1"/>
          </p:cNvPicPr>
          <p:nvPr/>
        </p:nvPicPr>
        <p:blipFill>
          <a:blip r:embed="rId3" cstate="print"/>
          <a:srcRect/>
          <a:stretch>
            <a:fillRect/>
          </a:stretch>
        </p:blipFill>
        <p:spPr bwMode="auto">
          <a:xfrm>
            <a:off x="395536" y="0"/>
            <a:ext cx="726815" cy="980728"/>
          </a:xfrm>
          <a:prstGeom prst="rect">
            <a:avLst/>
          </a:prstGeom>
          <a:noFill/>
          <a:ln w="9525">
            <a:noFill/>
            <a:miter lim="800000"/>
            <a:headEnd/>
            <a:tailEnd/>
          </a:ln>
        </p:spPr>
      </p:pic>
      <p:sp>
        <p:nvSpPr>
          <p:cNvPr id="11269" name="Прямоугольник 4"/>
          <p:cNvSpPr>
            <a:spLocks noChangeArrowheads="1"/>
          </p:cNvSpPr>
          <p:nvPr/>
        </p:nvSpPr>
        <p:spPr bwMode="auto">
          <a:xfrm>
            <a:off x="1187624" y="116632"/>
            <a:ext cx="6624736" cy="830997"/>
          </a:xfrm>
          <a:prstGeom prst="rect">
            <a:avLst/>
          </a:prstGeom>
          <a:noFill/>
          <a:ln w="9525">
            <a:noFill/>
            <a:miter lim="800000"/>
            <a:headEnd/>
            <a:tailEnd/>
          </a:ln>
        </p:spPr>
        <p:txBody>
          <a:bodyPr wrap="square">
            <a:spAutoFit/>
          </a:bodyPr>
          <a:lstStyle/>
          <a:p>
            <a:pPr algn="ctr">
              <a:defRPr/>
            </a:pPr>
            <a:r>
              <a:rPr lang="ru-RU" sz="2400" b="1" dirty="0" smtClean="0">
                <a:latin typeface="+mj-lt"/>
              </a:rPr>
              <a:t>КАНДИДАТЫ ДЛЯ ПРИЗНАНИЯ</a:t>
            </a:r>
          </a:p>
          <a:p>
            <a:pPr algn="ctr">
              <a:defRPr/>
            </a:pPr>
            <a:r>
              <a:rPr lang="ru-RU" sz="2400" b="1" dirty="0" smtClean="0">
                <a:latin typeface="+mj-lt"/>
              </a:rPr>
              <a:t>ПОЧЕТНЫМИ ВЕТЕРАНАМИ ИНСТИТУТА</a:t>
            </a:r>
          </a:p>
        </p:txBody>
      </p:sp>
      <p:sp>
        <p:nvSpPr>
          <p:cNvPr id="8" name="TextBox 7"/>
          <p:cNvSpPr txBox="1"/>
          <p:nvPr/>
        </p:nvSpPr>
        <p:spPr>
          <a:xfrm>
            <a:off x="467544" y="6027003"/>
            <a:ext cx="3816424" cy="830997"/>
          </a:xfrm>
          <a:prstGeom prst="rect">
            <a:avLst/>
          </a:prstGeom>
          <a:noFill/>
        </p:spPr>
        <p:txBody>
          <a:bodyPr wrap="square" rtlCol="0">
            <a:spAutoFit/>
          </a:bodyPr>
          <a:lstStyle/>
          <a:p>
            <a:pPr algn="ctr"/>
            <a:r>
              <a:rPr lang="ru-RU" sz="2400" b="1" dirty="0" smtClean="0"/>
              <a:t>СОКОЛОВСКАЯ Валентина Яковлевна</a:t>
            </a:r>
            <a:endParaRPr lang="ru-RU" dirty="0"/>
          </a:p>
        </p:txBody>
      </p:sp>
      <p:pic>
        <p:nvPicPr>
          <p:cNvPr id="1026" name="Picture 2"/>
          <p:cNvPicPr>
            <a:picLocks noChangeAspect="1" noChangeArrowheads="1"/>
          </p:cNvPicPr>
          <p:nvPr/>
        </p:nvPicPr>
        <p:blipFill>
          <a:blip r:embed="rId4" cstate="print"/>
          <a:srcRect/>
          <a:stretch>
            <a:fillRect/>
          </a:stretch>
        </p:blipFill>
        <p:spPr bwMode="auto">
          <a:xfrm>
            <a:off x="899592" y="1052736"/>
            <a:ext cx="3312368" cy="4896544"/>
          </a:xfrm>
          <a:prstGeom prst="rect">
            <a:avLst/>
          </a:prstGeom>
          <a:noFill/>
          <a:ln w="9525">
            <a:noFill/>
            <a:miter lim="800000"/>
            <a:headEnd/>
            <a:tailEnd/>
          </a:ln>
          <a:effectLst/>
        </p:spPr>
      </p:pic>
      <p:pic>
        <p:nvPicPr>
          <p:cNvPr id="11" name="Рисунок 10" descr="E:\графические изображения\ИЗОБРАЖЕНИЯ\знак Ветеран института\ветеран института.png"/>
          <p:cNvPicPr/>
          <p:nvPr/>
        </p:nvPicPr>
        <p:blipFill>
          <a:blip r:embed="rId5" cstate="print"/>
          <a:srcRect/>
          <a:stretch>
            <a:fillRect/>
          </a:stretch>
        </p:blipFill>
        <p:spPr bwMode="auto">
          <a:xfrm>
            <a:off x="8100392" y="116632"/>
            <a:ext cx="706760" cy="1080120"/>
          </a:xfrm>
          <a:prstGeom prst="rect">
            <a:avLst/>
          </a:prstGeom>
          <a:noFill/>
          <a:ln w="9525">
            <a:noFill/>
            <a:miter lim="800000"/>
            <a:headEnd/>
            <a:tailEnd/>
          </a:ln>
        </p:spPr>
      </p:pic>
      <p:sp>
        <p:nvSpPr>
          <p:cNvPr id="10" name="TextBox 9"/>
          <p:cNvSpPr txBox="1"/>
          <p:nvPr/>
        </p:nvSpPr>
        <p:spPr>
          <a:xfrm>
            <a:off x="4427984" y="1052736"/>
            <a:ext cx="3600400" cy="4801314"/>
          </a:xfrm>
          <a:prstGeom prst="rect">
            <a:avLst/>
          </a:prstGeom>
          <a:noFill/>
        </p:spPr>
        <p:txBody>
          <a:bodyPr wrap="square" rtlCol="0">
            <a:spAutoFit/>
          </a:bodyPr>
          <a:lstStyle/>
          <a:p>
            <a:r>
              <a:rPr lang="ru-RU" dirty="0" smtClean="0"/>
              <a:t>Валентина Яковлевна п</a:t>
            </a:r>
            <a:r>
              <a:rPr lang="ru-RU" dirty="0" smtClean="0"/>
              <a:t>роработала </a:t>
            </a:r>
            <a:r>
              <a:rPr lang="ru-RU" dirty="0" smtClean="0"/>
              <a:t>в Уральском институте ГПС МЧС России 42 года на различных должностях: лаборантом в учебных кабинетах, инспектором, старшим инспектором факультета заочного обучения. На протяжении многих лет принимала активное участие в общественной жизни учебного заведения, работая в профсоюзной организации, в общественной организации «Динамо».</a:t>
            </a:r>
          </a:p>
          <a:p>
            <a:r>
              <a:rPr lang="ru-RU" dirty="0" smtClean="0"/>
              <a:t>Награждена медалью «Ветеран труда».</a:t>
            </a:r>
            <a:endParaRPr lang="ru-RU"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nevseoboi.com.ua/uploads/posts/2011-03/1300125862_wallpapers-by-rokott007-419_nevseoboi.com.u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4" name="Picture 12" descr="C:\Users\Ольга\Desktop\Презентация\Эмблема 25.01 (ср.эмблема МЧС) .png"/>
          <p:cNvPicPr>
            <a:picLocks noChangeAspect="1" noChangeArrowheads="1"/>
          </p:cNvPicPr>
          <p:nvPr/>
        </p:nvPicPr>
        <p:blipFill>
          <a:blip r:embed="rId3" cstate="print"/>
          <a:srcRect/>
          <a:stretch>
            <a:fillRect/>
          </a:stretch>
        </p:blipFill>
        <p:spPr bwMode="auto">
          <a:xfrm>
            <a:off x="395536" y="0"/>
            <a:ext cx="726815" cy="980728"/>
          </a:xfrm>
          <a:prstGeom prst="rect">
            <a:avLst/>
          </a:prstGeom>
          <a:noFill/>
          <a:ln w="9525">
            <a:noFill/>
            <a:miter lim="800000"/>
            <a:headEnd/>
            <a:tailEnd/>
          </a:ln>
        </p:spPr>
      </p:pic>
      <p:sp>
        <p:nvSpPr>
          <p:cNvPr id="11269" name="Прямоугольник 4"/>
          <p:cNvSpPr>
            <a:spLocks noChangeArrowheads="1"/>
          </p:cNvSpPr>
          <p:nvPr/>
        </p:nvSpPr>
        <p:spPr bwMode="auto">
          <a:xfrm>
            <a:off x="1187624" y="116632"/>
            <a:ext cx="6624736" cy="830997"/>
          </a:xfrm>
          <a:prstGeom prst="rect">
            <a:avLst/>
          </a:prstGeom>
          <a:noFill/>
          <a:ln w="9525">
            <a:noFill/>
            <a:miter lim="800000"/>
            <a:headEnd/>
            <a:tailEnd/>
          </a:ln>
        </p:spPr>
        <p:txBody>
          <a:bodyPr wrap="square">
            <a:spAutoFit/>
          </a:bodyPr>
          <a:lstStyle/>
          <a:p>
            <a:pPr algn="ctr">
              <a:defRPr/>
            </a:pPr>
            <a:r>
              <a:rPr lang="ru-RU" sz="2400" b="1" dirty="0" smtClean="0">
                <a:latin typeface="+mj-lt"/>
              </a:rPr>
              <a:t>КАНДИДАТЫ ДЛЯ ПРИЗНАНИЯ</a:t>
            </a:r>
          </a:p>
          <a:p>
            <a:pPr algn="ctr">
              <a:defRPr/>
            </a:pPr>
            <a:r>
              <a:rPr lang="ru-RU" sz="2400" b="1" dirty="0" smtClean="0">
                <a:latin typeface="+mj-lt"/>
              </a:rPr>
              <a:t>ПОЧЕТНЫМИ ВЕТЕРАНАМИ ИНСТИТУТА</a:t>
            </a:r>
          </a:p>
        </p:txBody>
      </p:sp>
      <p:sp>
        <p:nvSpPr>
          <p:cNvPr id="9" name="TextBox 8"/>
          <p:cNvSpPr txBox="1"/>
          <p:nvPr/>
        </p:nvSpPr>
        <p:spPr>
          <a:xfrm>
            <a:off x="323528" y="6027003"/>
            <a:ext cx="3816424" cy="830997"/>
          </a:xfrm>
          <a:prstGeom prst="rect">
            <a:avLst/>
          </a:prstGeom>
          <a:noFill/>
        </p:spPr>
        <p:txBody>
          <a:bodyPr wrap="square" rtlCol="0">
            <a:spAutoFit/>
          </a:bodyPr>
          <a:lstStyle/>
          <a:p>
            <a:pPr algn="ctr"/>
            <a:r>
              <a:rPr lang="ru-RU" sz="2400" b="1" dirty="0" smtClean="0"/>
              <a:t>ПИСЬМЕННЫЙ </a:t>
            </a:r>
          </a:p>
          <a:p>
            <a:pPr algn="ctr"/>
            <a:r>
              <a:rPr lang="ru-RU" sz="2400" b="1" dirty="0" smtClean="0"/>
              <a:t>Анатолий Федорович</a:t>
            </a:r>
            <a:endParaRPr lang="ru-RU" sz="2400" b="1" dirty="0"/>
          </a:p>
        </p:txBody>
      </p:sp>
      <p:pic>
        <p:nvPicPr>
          <p:cNvPr id="11" name="Рисунок 10" descr="E:\графические изображения\ИЗОБРАЖЕНИЯ\знак Ветеран института\ветеран института.png"/>
          <p:cNvPicPr/>
          <p:nvPr/>
        </p:nvPicPr>
        <p:blipFill>
          <a:blip r:embed="rId4" cstate="print"/>
          <a:srcRect/>
          <a:stretch>
            <a:fillRect/>
          </a:stretch>
        </p:blipFill>
        <p:spPr bwMode="auto">
          <a:xfrm>
            <a:off x="8100392" y="116632"/>
            <a:ext cx="706760" cy="108012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95536" y="1124744"/>
            <a:ext cx="3600400" cy="4896544"/>
          </a:xfrm>
          <a:prstGeom prst="rect">
            <a:avLst/>
          </a:prstGeom>
          <a:noFill/>
          <a:ln w="9525">
            <a:noFill/>
            <a:miter lim="800000"/>
            <a:headEnd/>
            <a:tailEnd/>
          </a:ln>
          <a:effectLst/>
        </p:spPr>
      </p:pic>
      <p:sp>
        <p:nvSpPr>
          <p:cNvPr id="10" name="TextBox 9"/>
          <p:cNvSpPr txBox="1"/>
          <p:nvPr/>
        </p:nvSpPr>
        <p:spPr>
          <a:xfrm>
            <a:off x="4355976" y="1124744"/>
            <a:ext cx="3744416" cy="4401205"/>
          </a:xfrm>
          <a:prstGeom prst="rect">
            <a:avLst/>
          </a:prstGeom>
          <a:noFill/>
        </p:spPr>
        <p:txBody>
          <a:bodyPr wrap="square" rtlCol="0">
            <a:spAutoFit/>
          </a:bodyPr>
          <a:lstStyle/>
          <a:p>
            <a:r>
              <a:rPr lang="ru-RU" sz="2000" dirty="0" smtClean="0"/>
              <a:t>Анатолий Федорович проработал </a:t>
            </a:r>
            <a:r>
              <a:rPr lang="ru-RU" sz="2000" dirty="0" smtClean="0"/>
              <a:t>в Уральском институте ГПС МЧС России 48 лет. </a:t>
            </a:r>
          </a:p>
          <a:p>
            <a:r>
              <a:rPr lang="ru-RU" sz="2000" dirty="0" smtClean="0"/>
              <a:t>Занимал должности начальника караула УПЧ, преподавателя технического цикла, командира дивизиона, старшего преподавателя пожарной автоматики. </a:t>
            </a:r>
          </a:p>
          <a:p>
            <a:r>
              <a:rPr lang="ru-RU" sz="2000" dirty="0" smtClean="0"/>
              <a:t>Награжден медалями «За безупречную службу» 3-х степеней, «Ветеран труда», «За доблестный труд».</a:t>
            </a:r>
            <a:endParaRPr lang="ru-RU" sz="2000" dirty="0"/>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3407</TotalTime>
  <Words>213</Words>
  <Application>Microsoft Office PowerPoint</Application>
  <PresentationFormat>Экран (4:3)</PresentationFormat>
  <Paragraphs>17</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Апекс</vt:lpstr>
      <vt:lpstr>Слайд 1</vt:lpstr>
      <vt:lpstr>Слайд 2</vt:lpstr>
      <vt:lpstr>Слайд 3</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ТЦ</dc:creator>
  <cp:lastModifiedBy>Мария Контобойцева</cp:lastModifiedBy>
  <cp:revision>254</cp:revision>
  <dcterms:created xsi:type="dcterms:W3CDTF">2013-06-18T09:28:31Z</dcterms:created>
  <dcterms:modified xsi:type="dcterms:W3CDTF">2017-04-13T07:36:53Z</dcterms:modified>
</cp:coreProperties>
</file>